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0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12080"/>
            <a:ext cx="6858000" cy="38434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80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1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075935"/>
            <a:ext cx="7886700" cy="248654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63093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5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80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772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5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8580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862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3141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862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7720" y="1681163"/>
            <a:ext cx="38862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3141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7720" y="2505075"/>
            <a:ext cx="38862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6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580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5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3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E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628650" y="5486400"/>
            <a:ext cx="78867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/>
              <a:t>EICC is an EEO/AA/Titles VI, VII, IX/Section 504/ADA/ADEA Institution. For a complete copy of our statement, please visit eicc.edu/</a:t>
            </a:r>
            <a:r>
              <a:rPr lang="en-US" sz="1050" dirty="0" err="1" smtClean="0"/>
              <a:t>eeo</a:t>
            </a:r>
            <a:r>
              <a:rPr lang="en-US" sz="105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188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F9DA-8915-4768-B462-62895A314865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050FA-BD8B-465E-B18D-525735C71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9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7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3141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3141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3141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3141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3141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60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568" y="2834132"/>
            <a:ext cx="3186605" cy="80918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8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F9218031-0882-4BAC-814D-B100DFE87078}" vid="{61842F5A-5CA1-41DB-9125-D05ECE31FB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powerpoint-eicc-standard (1)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Eastern Iowa Community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Snyder, Erin</dc:creator>
  <cp:lastModifiedBy>Snyder, Erin</cp:lastModifiedBy>
  <cp:revision>1</cp:revision>
  <dcterms:created xsi:type="dcterms:W3CDTF">2022-10-31T20:44:55Z</dcterms:created>
  <dcterms:modified xsi:type="dcterms:W3CDTF">2022-10-31T20:46:06Z</dcterms:modified>
</cp:coreProperties>
</file>